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6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7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5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8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4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0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6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8033-1FB8-4215-A2B2-814D5AD51983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DADF9-C05E-40C0-83EC-C5B69AEC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5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593" y="914400"/>
            <a:ext cx="7106813" cy="5160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5458" y="311314"/>
            <a:ext cx="6214188" cy="41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08922" y="438539"/>
            <a:ext cx="10543592" cy="335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1256" y="349898"/>
            <a:ext cx="933062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7225"/>
            <a:ext cx="2183364" cy="48749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635" y="1367225"/>
            <a:ext cx="2183365" cy="48772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5867" y="4399436"/>
            <a:ext cx="487510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5860" y="3754845"/>
            <a:ext cx="503854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00668" y="2095125"/>
            <a:ext cx="4590662" cy="296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85252" y="2388636"/>
            <a:ext cx="40214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on “The Second Coming”</a:t>
            </a:r>
          </a:p>
          <a:p>
            <a:r>
              <a:rPr lang="en-US" dirty="0" smtClean="0"/>
              <a:t>By Pastor Smith </a:t>
            </a:r>
          </a:p>
          <a:p>
            <a:r>
              <a:rPr lang="en-US" dirty="0" smtClean="0"/>
              <a:t>Greenbelt  SDA Church 9/12/15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460" y="3267232"/>
            <a:ext cx="2339077" cy="17453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26971" y="5265401"/>
            <a:ext cx="943564" cy="606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18443" y="5293377"/>
            <a:ext cx="976605" cy="550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48791" y="5254357"/>
            <a:ext cx="968826" cy="606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71361" y="5265401"/>
            <a:ext cx="976605" cy="606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651218" y="5329528"/>
            <a:ext cx="679820" cy="509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84" y="5679561"/>
            <a:ext cx="518205" cy="420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20" y="5044027"/>
            <a:ext cx="518205" cy="42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19" y="3100141"/>
            <a:ext cx="518205" cy="4206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614" y="2995081"/>
            <a:ext cx="518205" cy="4206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848" y="3654707"/>
            <a:ext cx="518205" cy="420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1223" y="4314333"/>
            <a:ext cx="518205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1222" y="4973959"/>
            <a:ext cx="518205" cy="4206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112" y="5635860"/>
            <a:ext cx="518205" cy="4206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2234" y="5302669"/>
            <a:ext cx="656898" cy="5185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200710" y="1726163"/>
            <a:ext cx="19256130" cy="128374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97" y="5319342"/>
            <a:ext cx="727495" cy="4959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08922" y="411718"/>
            <a:ext cx="590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www.lettersfromGod.com</a:t>
            </a:r>
            <a:endParaRPr lang="en-US" dirty="0"/>
          </a:p>
        </p:txBody>
      </p:sp>
      <p:sp>
        <p:nvSpPr>
          <p:cNvPr id="30" name="Action Button: Back or Previous 29">
            <a:hlinkClick r:id="" action="ppaction://hlinkshowjump?jump=previousslide" highlightClick="1"/>
          </p:cNvPr>
          <p:cNvSpPr/>
          <p:nvPr/>
        </p:nvSpPr>
        <p:spPr>
          <a:xfrm>
            <a:off x="2792782" y="5352328"/>
            <a:ext cx="541175" cy="41054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ction Button: Forward or Next 30">
            <a:hlinkClick r:id="" action="ppaction://hlinkshowjump?jump=nextslide" highlightClick="1"/>
          </p:cNvPr>
          <p:cNvSpPr/>
          <p:nvPr/>
        </p:nvSpPr>
        <p:spPr>
          <a:xfrm>
            <a:off x="8851652" y="5394619"/>
            <a:ext cx="537961" cy="40720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07" y="5330322"/>
            <a:ext cx="697076" cy="4739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864498" y="914400"/>
            <a:ext cx="1017037" cy="452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189445" y="942045"/>
            <a:ext cx="1017037" cy="452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176654" y="914399"/>
            <a:ext cx="1017037" cy="452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836181" y="923731"/>
            <a:ext cx="1017037" cy="434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512813" y="930590"/>
            <a:ext cx="1017037" cy="452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970269" y="964585"/>
            <a:ext cx="92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240764" y="964585"/>
            <a:ext cx="1324946" cy="382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Sermons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578128" y="967412"/>
            <a:ext cx="91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029024" y="964874"/>
            <a:ext cx="106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252131" y="944048"/>
            <a:ext cx="105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Mission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559" y="3024955"/>
            <a:ext cx="815759" cy="5710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761" y="3741039"/>
            <a:ext cx="816935" cy="57307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867" y="4395768"/>
            <a:ext cx="816935" cy="57307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5661" y="2472853"/>
            <a:ext cx="816935" cy="57307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62501" y="5621404"/>
            <a:ext cx="816935" cy="5730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4470" y="4967718"/>
            <a:ext cx="816935" cy="57307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5848" y="4301851"/>
            <a:ext cx="816935" cy="57307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90614" y="3654707"/>
            <a:ext cx="816935" cy="57307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63652" y="2949680"/>
            <a:ext cx="816935" cy="57307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2126" y="5669106"/>
            <a:ext cx="816935" cy="57307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433" y="5037237"/>
            <a:ext cx="816935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29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20</Words>
  <Application>Microsoft Office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Kamila Oster</dc:creator>
  <cp:lastModifiedBy>Kamila Oster</cp:lastModifiedBy>
  <cp:revision>7</cp:revision>
  <dcterms:created xsi:type="dcterms:W3CDTF">2015-09-24T14:24:13Z</dcterms:created>
  <dcterms:modified xsi:type="dcterms:W3CDTF">2015-10-02T14:20:23Z</dcterms:modified>
</cp:coreProperties>
</file>